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3263" r:id="rId3"/>
    <p:sldId id="3166" r:id="rId5"/>
    <p:sldId id="3253" r:id="rId6"/>
    <p:sldId id="3249" r:id="rId7"/>
    <p:sldId id="3287" r:id="rId8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9D4"/>
    <a:srgbClr val="DCFEE3"/>
    <a:srgbClr val="72AF2F"/>
    <a:srgbClr val="49701E"/>
    <a:srgbClr val="FFFFFF"/>
    <a:srgbClr val="F7F7F7"/>
    <a:srgbClr val="FDFDFD"/>
    <a:srgbClr val="EDFBFF"/>
    <a:srgbClr val="DDF7E6"/>
    <a:srgbClr val="54B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8" autoAdjust="0"/>
    <p:restoredTop sz="95311" autoAdjust="0"/>
  </p:normalViewPr>
  <p:slideViewPr>
    <p:cSldViewPr>
      <p:cViewPr varScale="1">
        <p:scale>
          <a:sx n="101" d="100"/>
          <a:sy n="101" d="100"/>
        </p:scale>
        <p:origin x="792" y="108"/>
      </p:cViewPr>
      <p:guideLst>
        <p:guide orient="horz" pos="1742"/>
        <p:guide pos="385"/>
        <p:guide pos="2925"/>
        <p:guide pos="53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1E8F-9B2B-491C-BF18-E33909BE83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C2023-A398-416E-AC65-CBA0D090EB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8549D-7A97-41D5-A2D8-1A3A62209C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160A8-FCDA-4438-A06B-8F9A2E82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2EDEE-018F-4012-A1B4-6387EBE5E6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0"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00530" y="3004185"/>
            <a:ext cx="6045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old" panose="020B0604020202020204" charset="0"/>
                <a:cs typeface="Arial Bold" panose="020B0604020202020204" charset="0"/>
                <a:sym typeface="+mn-lt"/>
              </a:rPr>
              <a:t>Parking Lot System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 Bold" panose="020B0604020202020204" charset="0"/>
              <a:cs typeface="Arial Bold" panose="020B0604020202020204" charset="0"/>
              <a:sym typeface="+mn-lt"/>
            </a:endParaRPr>
          </a:p>
        </p:txBody>
      </p:sp>
      <p:pic>
        <p:nvPicPr>
          <p:cNvPr id="7" name="自然卷 - 坐在巷口的那对男女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5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116632" y="-956642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664845"/>
            <a:ext cx="4048125" cy="2024380"/>
          </a:xfrm>
          <a:prstGeom prst="rect">
            <a:avLst/>
          </a:prstGeom>
        </p:spPr>
      </p:pic>
      <p:sp>
        <p:nvSpPr>
          <p:cNvPr id="20" name="TextBox 200"/>
          <p:cNvSpPr txBox="1"/>
          <p:nvPr/>
        </p:nvSpPr>
        <p:spPr>
          <a:xfrm>
            <a:off x="4860290" y="3710940"/>
            <a:ext cx="4027170" cy="474345"/>
          </a:xfrm>
          <a:prstGeom prst="rect">
            <a:avLst/>
          </a:prstGeom>
          <a:noFill/>
        </p:spPr>
        <p:txBody>
          <a:bodyPr wrap="square" lIns="91338" tIns="45668" rIns="91338" bIns="45668">
            <a:spAutoFit/>
          </a:bodyPr>
          <a:p>
            <a:pPr algn="ctr">
              <a:lnSpc>
                <a:spcPts val="3000"/>
              </a:lnSpc>
              <a:defRPr/>
            </a:pPr>
            <a:r>
              <a:rPr lang="en-US" altLang="zh-CN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old Italic" panose="020B0604020202020204" charset="0"/>
                <a:cs typeface="Arial Bold Italic" panose="020B0604020202020204" charset="0"/>
                <a:sym typeface="+mn-lt"/>
              </a:rPr>
              <a:t>Group 3  Yanlu He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old Italic" panose="020B0604020202020204" charset="0"/>
                <a:cs typeface="Arial Bold Italic" panose="020B0604020202020204" charset="0"/>
                <a:sym typeface="+mn-lt"/>
              </a:rPr>
              <a:t> </a:t>
            </a:r>
            <a:endParaRPr lang="zh-CN" alt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Arial Bold Italic" panose="020B0604020202020204" charset="0"/>
              <a:cs typeface="Arial Bold Italic" panose="020B0604020202020204" charset="0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40112" y="2756652"/>
            <a:ext cx="6108427" cy="2476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6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https://www.freepik.com/free-photos-vectors/cartoon-parking-lot</a:t>
            </a:r>
            <a:endParaRPr lang="en-US" altLang="zh-CN" sz="675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artPatkin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0"/>
            <a:ext cx="868616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753242" y="915928"/>
            <a:ext cx="2139814" cy="734543"/>
          </a:xfrm>
          <a:prstGeom prst="downArrowCallout">
            <a:avLst>
              <a:gd name="adj1" fmla="val 72692"/>
              <a:gd name="adj2" fmla="val 36346"/>
              <a:gd name="adj3" fmla="val 14028"/>
              <a:gd name="adj4" fmla="val 8594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7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3491827" y="915928"/>
            <a:ext cx="2141170" cy="734543"/>
          </a:xfrm>
          <a:prstGeom prst="downArrowCallout">
            <a:avLst>
              <a:gd name="adj1" fmla="val 72692"/>
              <a:gd name="adj2" fmla="val 36346"/>
              <a:gd name="adj3" fmla="val 14060"/>
              <a:gd name="adj4" fmla="val 8594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7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auto">
          <a:xfrm>
            <a:off x="6252128" y="915928"/>
            <a:ext cx="2141171" cy="734543"/>
          </a:xfrm>
          <a:prstGeom prst="downArrowCallout">
            <a:avLst>
              <a:gd name="adj1" fmla="val 72692"/>
              <a:gd name="adj2" fmla="val 36346"/>
              <a:gd name="adj3" fmla="val 14060"/>
              <a:gd name="adj4" fmla="val 8594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7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 rot="10800000">
            <a:off x="753242" y="1851421"/>
            <a:ext cx="2139814" cy="240729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 rot="10800000">
            <a:off x="3491865" y="1851660"/>
            <a:ext cx="2229485" cy="240728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 rot="10800000">
            <a:off x="6252210" y="1851660"/>
            <a:ext cx="2226945" cy="240728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5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32" name="文本框 83"/>
          <p:cNvSpPr txBox="1">
            <a:spLocks noChangeArrowheads="1"/>
          </p:cNvSpPr>
          <p:nvPr/>
        </p:nvSpPr>
        <p:spPr bwMode="auto">
          <a:xfrm>
            <a:off x="1365315" y="1040844"/>
            <a:ext cx="9156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308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 Bold" panose="020B0604020202020204" charset="0"/>
                <a:ea typeface="+mn-ea"/>
                <a:cs typeface="Arial Bold" panose="020B0604020202020204" charset="0"/>
                <a:sym typeface="Arial" panose="020B0604020202020204" pitchFamily="34" charset="0"/>
              </a:rPr>
              <a:t>Model</a:t>
            </a:r>
            <a:endParaRPr lang="en-US" altLang="zh-CN" sz="2000" b="1" dirty="0">
              <a:solidFill>
                <a:schemeClr val="bg1"/>
              </a:solidFill>
              <a:latin typeface="Arial Bold" panose="020B0604020202020204" charset="0"/>
              <a:ea typeface="+mn-ea"/>
              <a:cs typeface="Arial Bold" panose="020B0604020202020204" charset="0"/>
              <a:sym typeface="Arial" panose="020B0604020202020204" pitchFamily="34" charset="0"/>
            </a:endParaRPr>
          </a:p>
        </p:txBody>
      </p:sp>
      <p:sp>
        <p:nvSpPr>
          <p:cNvPr id="33" name="文本框 83"/>
          <p:cNvSpPr txBox="1">
            <a:spLocks noChangeArrowheads="1"/>
          </p:cNvSpPr>
          <p:nvPr/>
        </p:nvSpPr>
        <p:spPr bwMode="auto">
          <a:xfrm>
            <a:off x="3864548" y="1040844"/>
            <a:ext cx="13957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308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 Bold" panose="020B0604020202020204" charset="0"/>
                <a:ea typeface="+mn-ea"/>
                <a:cs typeface="Arial Bold" panose="020B0604020202020204" charset="0"/>
                <a:sym typeface="Arial" panose="020B0604020202020204" pitchFamily="34" charset="0"/>
              </a:rPr>
              <a:t>Controller</a:t>
            </a:r>
            <a:endParaRPr lang="en-US" altLang="zh-CN" sz="2000" b="1" dirty="0">
              <a:solidFill>
                <a:schemeClr val="bg1"/>
              </a:solidFill>
              <a:latin typeface="Arial Bold" panose="020B0604020202020204" charset="0"/>
              <a:ea typeface="+mn-ea"/>
              <a:cs typeface="Arial Bold" panose="020B0604020202020204" charset="0"/>
              <a:sym typeface="Arial" panose="020B0604020202020204" pitchFamily="34" charset="0"/>
            </a:endParaRPr>
          </a:p>
        </p:txBody>
      </p:sp>
      <p:sp>
        <p:nvSpPr>
          <p:cNvPr id="34" name="文本框 83"/>
          <p:cNvSpPr txBox="1">
            <a:spLocks noChangeArrowheads="1"/>
          </p:cNvSpPr>
          <p:nvPr/>
        </p:nvSpPr>
        <p:spPr bwMode="auto">
          <a:xfrm>
            <a:off x="6942032" y="1040844"/>
            <a:ext cx="7613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308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defTabSz="51308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51308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 Bold" panose="020B0604020202020204" charset="0"/>
                <a:ea typeface="+mn-ea"/>
                <a:cs typeface="Arial Bold" panose="020B0604020202020204" charset="0"/>
                <a:sym typeface="Arial" panose="020B0604020202020204" pitchFamily="34" charset="0"/>
              </a:rPr>
              <a:t>View</a:t>
            </a:r>
            <a:endParaRPr lang="en-US" altLang="zh-CN" sz="2000" b="1" dirty="0">
              <a:solidFill>
                <a:schemeClr val="bg1"/>
              </a:solidFill>
              <a:latin typeface="Arial Bold" panose="020B0604020202020204" charset="0"/>
              <a:ea typeface="+mn-ea"/>
              <a:cs typeface="Arial Bold" panose="020B0604020202020204" charset="0"/>
              <a:sym typeface="Arial" panose="020B0604020202020204" pitchFamily="34" charset="0"/>
            </a:endParaRPr>
          </a:p>
        </p:txBody>
      </p:sp>
      <p:sp>
        <p:nvSpPr>
          <p:cNvPr id="63" name="TextBox 23"/>
          <p:cNvSpPr txBox="1"/>
          <p:nvPr/>
        </p:nvSpPr>
        <p:spPr>
          <a:xfrm>
            <a:off x="857250" y="2193925"/>
            <a:ext cx="1980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/>
              <a:t>Parking Manager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Payment System</a:t>
            </a:r>
            <a:endParaRPr lang="en-US" altLang="zh-CN"/>
          </a:p>
        </p:txBody>
      </p:sp>
      <p:sp>
        <p:nvSpPr>
          <p:cNvPr id="5" name="TextBox 23"/>
          <p:cNvSpPr txBox="1"/>
          <p:nvPr/>
        </p:nvSpPr>
        <p:spPr>
          <a:xfrm>
            <a:off x="3491865" y="2193925"/>
            <a:ext cx="2308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/>
              <a:t>Manager Controller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Customer Controller</a:t>
            </a:r>
            <a:endParaRPr lang="en-US" altLang="zh-CN"/>
          </a:p>
        </p:txBody>
      </p:sp>
      <p:sp>
        <p:nvSpPr>
          <p:cNvPr id="10" name="TextBox 23"/>
          <p:cNvSpPr txBox="1"/>
          <p:nvPr/>
        </p:nvSpPr>
        <p:spPr>
          <a:xfrm>
            <a:off x="6228080" y="2284095"/>
            <a:ext cx="228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 altLang="zh-CN"/>
              <a:t>Manager View</a:t>
            </a:r>
            <a:endParaRPr lang="en-US" altLang="zh-CN"/>
          </a:p>
          <a:p>
            <a:pPr algn="just">
              <a:lnSpc>
                <a:spcPct val="150000"/>
              </a:lnSpc>
            </a:pPr>
            <a:r>
              <a:rPr lang="en-US" altLang="zh-CN"/>
              <a:t>Customer View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63" grpId="0"/>
      <p:bldP spid="63" grpId="1"/>
      <p:bldP spid="5" grpId="0"/>
      <p:bldP spid="5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97"/>
          <p:cNvSpPr/>
          <p:nvPr/>
        </p:nvSpPr>
        <p:spPr bwMode="auto">
          <a:xfrm>
            <a:off x="3117850" y="2451100"/>
            <a:ext cx="3361055" cy="1332230"/>
          </a:xfrm>
          <a:custGeom>
            <a:avLst/>
            <a:gdLst>
              <a:gd name="T0" fmla="*/ 507 w 616"/>
              <a:gd name="T1" fmla="*/ 104 h 403"/>
              <a:gd name="T2" fmla="*/ 419 w 616"/>
              <a:gd name="T3" fmla="*/ 239 h 403"/>
              <a:gd name="T4" fmla="*/ 327 w 616"/>
              <a:gd name="T5" fmla="*/ 313 h 403"/>
              <a:gd name="T6" fmla="*/ 211 w 616"/>
              <a:gd name="T7" fmla="*/ 194 h 403"/>
              <a:gd name="T8" fmla="*/ 0 w 616"/>
              <a:gd name="T9" fmla="*/ 336 h 403"/>
              <a:gd name="T10" fmla="*/ 41 w 616"/>
              <a:gd name="T11" fmla="*/ 393 h 403"/>
              <a:gd name="T12" fmla="*/ 201 w 616"/>
              <a:gd name="T13" fmla="*/ 282 h 403"/>
              <a:gd name="T14" fmla="*/ 322 w 616"/>
              <a:gd name="T15" fmla="*/ 403 h 403"/>
              <a:gd name="T16" fmla="*/ 469 w 616"/>
              <a:gd name="T17" fmla="*/ 287 h 403"/>
              <a:gd name="T18" fmla="*/ 561 w 616"/>
              <a:gd name="T19" fmla="*/ 142 h 403"/>
              <a:gd name="T20" fmla="*/ 580 w 616"/>
              <a:gd name="T21" fmla="*/ 178 h 403"/>
              <a:gd name="T22" fmla="*/ 616 w 616"/>
              <a:gd name="T23" fmla="*/ 0 h 403"/>
              <a:gd name="T24" fmla="*/ 464 w 616"/>
              <a:gd name="T25" fmla="*/ 102 h 403"/>
              <a:gd name="T26" fmla="*/ 507 w 616"/>
              <a:gd name="T27" fmla="*/ 104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16" h="403">
                <a:moveTo>
                  <a:pt x="507" y="104"/>
                </a:moveTo>
                <a:lnTo>
                  <a:pt x="419" y="239"/>
                </a:lnTo>
                <a:lnTo>
                  <a:pt x="327" y="313"/>
                </a:lnTo>
                <a:lnTo>
                  <a:pt x="211" y="194"/>
                </a:lnTo>
                <a:lnTo>
                  <a:pt x="0" y="336"/>
                </a:lnTo>
                <a:lnTo>
                  <a:pt x="41" y="393"/>
                </a:lnTo>
                <a:lnTo>
                  <a:pt x="201" y="282"/>
                </a:lnTo>
                <a:lnTo>
                  <a:pt x="322" y="403"/>
                </a:lnTo>
                <a:lnTo>
                  <a:pt x="469" y="287"/>
                </a:lnTo>
                <a:lnTo>
                  <a:pt x="561" y="142"/>
                </a:lnTo>
                <a:lnTo>
                  <a:pt x="580" y="178"/>
                </a:lnTo>
                <a:lnTo>
                  <a:pt x="616" y="0"/>
                </a:lnTo>
                <a:lnTo>
                  <a:pt x="464" y="102"/>
                </a:lnTo>
                <a:lnTo>
                  <a:pt x="507" y="10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64" name="椭圆 11"/>
          <p:cNvSpPr/>
          <p:nvPr/>
        </p:nvSpPr>
        <p:spPr>
          <a:xfrm>
            <a:off x="5796280" y="2355850"/>
            <a:ext cx="194310" cy="208280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7" name="肘形连接符 16"/>
          <p:cNvCxnSpPr/>
          <p:nvPr/>
        </p:nvCxnSpPr>
        <p:spPr>
          <a:xfrm flipV="1">
            <a:off x="5868670" y="915670"/>
            <a:ext cx="648000" cy="1332000"/>
          </a:xfrm>
          <a:prstGeom prst="bentConnector3">
            <a:avLst>
              <a:gd name="adj1" fmla="val 0"/>
            </a:avLst>
          </a:prstGeom>
          <a:ln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17"/>
          <p:cNvSpPr txBox="1"/>
          <p:nvPr/>
        </p:nvSpPr>
        <p:spPr>
          <a:xfrm>
            <a:off x="6372225" y="771525"/>
            <a:ext cx="2289175" cy="502285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txBody>
          <a:bodyPr vert="horz" wrap="square" anchor="t"/>
          <a:p>
            <a:r>
              <a:rPr lang="en-US" altLang="zh-CN" sz="2200">
                <a:solidFill>
                  <a:srgbClr val="3B868F"/>
                </a:solidFill>
                <a:latin typeface="Arial" panose="020B0604020202020204" pitchFamily="34" charset="0"/>
                <a:ea typeface="杨任东竹石体-Heavy" panose="02000000000000000000" charset="-122"/>
                <a:cs typeface="Arial" panose="020B0604020202020204" pitchFamily="34" charset="0"/>
              </a:rPr>
              <a:t>   </a:t>
            </a:r>
            <a:r>
              <a:rPr lang="en-US" altLang="zh-CN" sz="2200" b="1">
                <a:solidFill>
                  <a:srgbClr val="3B868F"/>
                </a:solidFill>
                <a:latin typeface="Arial Bold" panose="020B0604020202020204" charset="0"/>
                <a:ea typeface="杨任东竹石体-Heavy" panose="02000000000000000000" charset="-122"/>
                <a:cs typeface="Arial Bold" panose="020B0604020202020204" charset="0"/>
              </a:rPr>
              <a:t>Extensions ...</a:t>
            </a:r>
            <a:endParaRPr lang="en-US" altLang="zh-CN" sz="2200" b="1">
              <a:solidFill>
                <a:srgbClr val="3B868F"/>
              </a:solidFill>
              <a:latin typeface="Arial Bold" panose="020B0604020202020204" charset="0"/>
              <a:ea typeface="杨任东竹石体-Heavy" panose="02000000000000000000" charset="-122"/>
              <a:cs typeface="Arial Bold" panose="020B0604020202020204" charset="0"/>
            </a:endParaRPr>
          </a:p>
        </p:txBody>
      </p:sp>
      <p:sp>
        <p:nvSpPr>
          <p:cNvPr id="70" name="椭圆 22"/>
          <p:cNvSpPr/>
          <p:nvPr/>
        </p:nvSpPr>
        <p:spPr>
          <a:xfrm>
            <a:off x="3780155" y="2715895"/>
            <a:ext cx="194310" cy="208280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1" name="肘形连接符 24"/>
          <p:cNvCxnSpPr/>
          <p:nvPr/>
        </p:nvCxnSpPr>
        <p:spPr>
          <a:xfrm flipH="1" flipV="1">
            <a:off x="2750185" y="1772285"/>
            <a:ext cx="1152000" cy="792000"/>
          </a:xfrm>
          <a:prstGeom prst="bentConnector3">
            <a:avLst>
              <a:gd name="adj1" fmla="val 0"/>
            </a:avLst>
          </a:prstGeom>
          <a:ln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26"/>
          <p:cNvSpPr txBox="1"/>
          <p:nvPr/>
        </p:nvSpPr>
        <p:spPr>
          <a:xfrm>
            <a:off x="80010" y="1564005"/>
            <a:ext cx="2880995" cy="45085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txBody>
          <a:bodyPr vert="horz" wrap="square" anchor="t"/>
          <a:p>
            <a:r>
              <a:rPr lang="en-US" altLang="zh-CN" sz="2200" b="1">
                <a:solidFill>
                  <a:srgbClr val="3B868F"/>
                </a:solidFill>
                <a:latin typeface="Arial Bold" panose="020B0604020202020204" charset="0"/>
                <a:ea typeface="杨任东竹石体-Heavy" panose="02000000000000000000" charset="-122"/>
                <a:cs typeface="Arial Bold" panose="020B0604020202020204" charset="0"/>
                <a:sym typeface="+mn-ea"/>
              </a:rPr>
              <a:t>Flexible,Resuable ...</a:t>
            </a:r>
            <a:endParaRPr lang="en-US" altLang="zh-CN" sz="2200">
              <a:solidFill>
                <a:srgbClr val="3B868F"/>
              </a:solidFill>
              <a:latin typeface="Arial" panose="020B0604020202020204" pitchFamily="34" charset="0"/>
              <a:ea typeface="杨任东竹石体-Heavy" panose="02000000000000000000" charset="-122"/>
              <a:cs typeface="Arial" panose="020B0604020202020204" pitchFamily="34" charset="0"/>
            </a:endParaRPr>
          </a:p>
          <a:p>
            <a:endParaRPr lang="en-US" altLang="zh-CN" sz="2200" b="1">
              <a:solidFill>
                <a:srgbClr val="3B868F"/>
              </a:solidFill>
              <a:latin typeface="Arial Bold" panose="020B0604020202020204" charset="0"/>
              <a:ea typeface="杨任东竹石体-Heavy" panose="02000000000000000000" charset="-122"/>
              <a:cs typeface="Arial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64" grpId="0" animBg="1"/>
      <p:bldP spid="70" grpId="0" animBg="1"/>
      <p:bldP spid="64" grpId="1" animBg="1"/>
      <p:bldP spid="70" grpId="1" animBg="1"/>
      <p:bldP spid="72" grpId="0" bldLvl="0" animBg="1"/>
      <p:bldP spid="72" grpId="1" animBg="1"/>
      <p:bldP spid="68" grpId="0" animBg="1"/>
      <p:bldP spid="6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05" y="267335"/>
            <a:ext cx="8343900" cy="4413885"/>
          </a:xfrm>
        </p:spPr>
        <p:txBody>
          <a:bodyPr/>
          <a:p>
            <a:pPr algn="l"/>
            <a:endParaRPr lang="en-US" sz="1600"/>
          </a:p>
          <a:p>
            <a:pPr algn="l"/>
            <a:r>
              <a:rPr lang="en-US" sz="2000" b="1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Reference</a:t>
            </a:r>
            <a:r>
              <a:rPr lang="en-US" sz="1600">
                <a:solidFill>
                  <a:schemeClr val="tx1"/>
                </a:solidFill>
              </a:rPr>
              <a:t>: </a:t>
            </a:r>
            <a:endParaRPr lang="en-US" sz="1600">
              <a:solidFill>
                <a:schemeClr val="tx1"/>
              </a:solidFill>
            </a:endParaRPr>
          </a:p>
          <a:p>
            <a:pPr algn="l"/>
            <a:r>
              <a:rPr lang="en-US" sz="1600">
                <a:solidFill>
                  <a:schemeClr val="tx1"/>
                </a:solidFill>
              </a:rPr>
              <a:t>[1] Cover Picture: https://www.dreamstime.com/illustration/cartoon-parking-lot.html</a:t>
            </a:r>
            <a:endParaRPr lang="en-US" sz="1600">
              <a:solidFill>
                <a:schemeClr val="tx1"/>
              </a:solidFill>
            </a:endParaRPr>
          </a:p>
          <a:p>
            <a:pPr algn="l"/>
            <a:r>
              <a:rPr lang="en-US" sz="1600">
                <a:solidFill>
                  <a:schemeClr val="tx1"/>
                </a:solidFill>
              </a:rPr>
              <a:t>[2] “Best Practice of OOP”,  Oct. 30, 2023, https://www.geeksforgeeks.org/best-practices-of-object-oriented-programming-oop/</a:t>
            </a:r>
            <a:endParaRPr lang="en-US" sz="1600">
              <a:solidFill>
                <a:schemeClr val="tx1"/>
              </a:solidFill>
            </a:endParaRPr>
          </a:p>
          <a:p>
            <a:pPr algn="l"/>
            <a:r>
              <a:rPr lang="en-US" sz="1600">
                <a:solidFill>
                  <a:schemeClr val="tx1"/>
                </a:solidFill>
              </a:rPr>
              <a:t>[3] Vertabelo Team, “Constructing a Data Model for a Parking Lot Management System”, Dec. 5, 2017, https://vertabelo.com/blog/constructing-a-data-model-for-a-parking-lot-management-system/</a:t>
            </a:r>
            <a:endParaRPr 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  <p:tag name="MH_CONTENTSID" val="1283"/>
  <p:tag name="MH_SECTIONID" val="1284,1285,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Office 主题​​">
  <a:themeElements>
    <a:clrScheme name="自定义 12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5C7A9"/>
      </a:accent1>
      <a:accent2>
        <a:srgbClr val="A5C7A9"/>
      </a:accent2>
      <a:accent3>
        <a:srgbClr val="A5C7A9"/>
      </a:accent3>
      <a:accent4>
        <a:srgbClr val="A5C7A9"/>
      </a:accent4>
      <a:accent5>
        <a:srgbClr val="A5C7A9"/>
      </a:accent5>
      <a:accent6>
        <a:srgbClr val="A5C7A9"/>
      </a:accent6>
      <a:hlink>
        <a:srgbClr val="A5C7A9"/>
      </a:hlink>
      <a:folHlink>
        <a:srgbClr val="A5C7A9"/>
      </a:folHlink>
    </a:clrScheme>
    <a:fontScheme name="Tem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WPS Presentation</Application>
  <PresentationFormat>全屏显示(16:9)</PresentationFormat>
  <Paragraphs>31</Paragraphs>
  <Slides>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SimSun</vt:lpstr>
      <vt:lpstr>Wingdings</vt:lpstr>
      <vt:lpstr>Arial Bold</vt:lpstr>
      <vt:lpstr>Arial Bold Italic</vt:lpstr>
      <vt:lpstr>宋体-简</vt:lpstr>
      <vt:lpstr>微软雅黑 Light</vt:lpstr>
      <vt:lpstr>黑体-简</vt:lpstr>
      <vt:lpstr>杨任东竹石体-Heavy</vt:lpstr>
      <vt:lpstr>Apple SD Gothic Neo</vt:lpstr>
      <vt:lpstr>Microsoft YaHei</vt:lpstr>
      <vt:lpstr>汉仪旗黑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水感觉</dc:creator>
  <cp:lastModifiedBy>ylhe</cp:lastModifiedBy>
  <cp:revision>5575</cp:revision>
  <dcterms:created xsi:type="dcterms:W3CDTF">2024-04-23T17:19:24Z</dcterms:created>
  <dcterms:modified xsi:type="dcterms:W3CDTF">2024-04-23T17:19:24Z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  <property fmtid="{D5CDD505-2E9C-101B-9397-08002B2CF9AE}" pid="3" name="ICV">
    <vt:lpwstr>98BBEE14CC074B6A80DB4FFF8D553402</vt:lpwstr>
  </property>
</Properties>
</file>